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6" r:id="rId3"/>
    <p:sldId id="257" r:id="rId4"/>
    <p:sldId id="299" r:id="rId5"/>
    <p:sldId id="302" r:id="rId6"/>
    <p:sldId id="331" r:id="rId7"/>
    <p:sldId id="314" r:id="rId8"/>
    <p:sldId id="309" r:id="rId9"/>
    <p:sldId id="329" r:id="rId10"/>
    <p:sldId id="336" r:id="rId11"/>
    <p:sldId id="337" r:id="rId12"/>
    <p:sldId id="338" r:id="rId13"/>
    <p:sldId id="339" r:id="rId14"/>
    <p:sldId id="330" r:id="rId15"/>
    <p:sldId id="325" r:id="rId16"/>
    <p:sldId id="317" r:id="rId17"/>
    <p:sldId id="318" r:id="rId18"/>
    <p:sldId id="319" r:id="rId19"/>
    <p:sldId id="320" r:id="rId20"/>
    <p:sldId id="313" r:id="rId21"/>
    <p:sldId id="316" r:id="rId22"/>
    <p:sldId id="311" r:id="rId23"/>
    <p:sldId id="271" r:id="rId24"/>
    <p:sldId id="33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40" autoAdjust="0"/>
    <p:restoredTop sz="95282" autoAdjust="0"/>
  </p:normalViewPr>
  <p:slideViewPr>
    <p:cSldViewPr>
      <p:cViewPr varScale="1">
        <p:scale>
          <a:sx n="100" d="100"/>
          <a:sy n="100" d="100"/>
        </p:scale>
        <p:origin x="120" y="102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5.png"/><Relationship Id="rId10" Type="http://schemas.microsoft.com/office/2007/relationships/hdphoto" Target="../media/hdphoto4.wdp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jpe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slide" Target="slide24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25.png"/><Relationship Id="rId5" Type="http://schemas.microsoft.com/office/2007/relationships/hdphoto" Target="../media/hdphoto1.wdp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926800" cy="5203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In/Up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086384"/>
            <a:ext cx="166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5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66725" y="6248400"/>
            <a:ext cx="272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57551" y="5410200"/>
            <a:ext cx="16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gathered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67640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53400" y="2190690"/>
            <a:ext cx="790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554349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Receipts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830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1499" y="6176683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882914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0623" y="622929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9214" y="5551337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72637" y="2133600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290034" cy="4953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8" y="4648201"/>
            <a:ext cx="551592" cy="5515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65" y="4648200"/>
            <a:ext cx="567939" cy="5608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124201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5" y="6136782"/>
            <a:ext cx="718211" cy="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375720"/>
            <a:ext cx="644080" cy="6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572000"/>
            <a:ext cx="658642" cy="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59" y="5562600"/>
            <a:ext cx="1784941" cy="11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Imp./Exp. with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item(s)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113410"/>
            <a:ext cx="18288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works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480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9600" dirty="0"/>
              <a:t>Thank you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for 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your attention!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561" y="6384927"/>
            <a:ext cx="26961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/>
              </a:rPr>
              <a:t>Receipt Keeper</a:t>
            </a:r>
          </a:p>
        </p:txBody>
      </p:sp>
    </p:spTree>
    <p:extLst>
      <p:ext uri="{BB962C8B-B14F-4D97-AF65-F5344CB8AC3E}">
        <p14:creationId xmlns:p14="http://schemas.microsoft.com/office/powerpoint/2010/main" val="15078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0746"/>
            <a:ext cx="7613183" cy="533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Diagrams </a:t>
            </a:r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(Details)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336316" y="6249254"/>
            <a:ext cx="1097170" cy="38014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7" name="Picture 2" descr="http://www.iconsdb.com/icons/preview/black/arrow-3-xxl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7370" y="6173053"/>
            <a:ext cx="498389" cy="498389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&amp;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78021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1600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09458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09458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57622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17250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17250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1381990"/>
            <a:ext cx="935260" cy="9352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57622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rId25" action="ppaction://hlinksldjump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rId25" action="ppaction://hlinksldjump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rId25" action="ppaction://hlinksldjump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rId25" action="ppaction://hlinksldjump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rId25" action="ppaction://hlinksldjump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Methodologies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weeks iteration)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Technical Diagrams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04" name="Rectangle 103">
            <a:hlinkClick r:id="rId3" action="ppaction://hlinksldjump"/>
          </p:cNvPr>
          <p:cNvSpPr/>
          <p:nvPr/>
        </p:nvSpPr>
        <p:spPr>
          <a:xfrm>
            <a:off x="3581400" y="6249254"/>
            <a:ext cx="1408787" cy="38014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Details</a:t>
            </a:r>
          </a:p>
        </p:txBody>
      </p:sp>
      <p:pic>
        <p:nvPicPr>
          <p:cNvPr id="2050" name="Picture 2" descr="http://www.iconsdb.com/icons/preview/black/arrow-3-xxl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38370" y="6168623"/>
            <a:ext cx="512594" cy="512594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4531</TotalTime>
  <Words>595</Words>
  <Application>Microsoft Office PowerPoint</Application>
  <PresentationFormat>On-screen Show (4:3)</PresentationFormat>
  <Paragraphs>188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Technical Diagrams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Team members</vt:lpstr>
      <vt:lpstr>PowerPoint Presentation</vt:lpstr>
      <vt:lpstr>Diagrams (Details)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SungJoe Kim</cp:lastModifiedBy>
  <cp:revision>986</cp:revision>
  <dcterms:created xsi:type="dcterms:W3CDTF">2006-08-16T00:00:00Z</dcterms:created>
  <dcterms:modified xsi:type="dcterms:W3CDTF">2016-08-09T14:06:28Z</dcterms:modified>
</cp:coreProperties>
</file>